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8" r:id="rId1"/>
  </p:sldMasterIdLst>
  <p:notesMasterIdLst>
    <p:notesMasterId r:id="rId22"/>
  </p:notesMasterIdLst>
  <p:sldIdLst>
    <p:sldId id="280" r:id="rId2"/>
    <p:sldId id="283" r:id="rId3"/>
    <p:sldId id="322" r:id="rId4"/>
    <p:sldId id="323" r:id="rId5"/>
    <p:sldId id="326" r:id="rId6"/>
    <p:sldId id="325" r:id="rId7"/>
    <p:sldId id="324" r:id="rId8"/>
    <p:sldId id="328" r:id="rId9"/>
    <p:sldId id="337" r:id="rId10"/>
    <p:sldId id="339" r:id="rId11"/>
    <p:sldId id="331" r:id="rId12"/>
    <p:sldId id="336" r:id="rId13"/>
    <p:sldId id="342" r:id="rId14"/>
    <p:sldId id="318" r:id="rId15"/>
    <p:sldId id="320" r:id="rId16"/>
    <p:sldId id="341" r:id="rId17"/>
    <p:sldId id="327" r:id="rId18"/>
    <p:sldId id="340" r:id="rId19"/>
    <p:sldId id="321" r:id="rId20"/>
    <p:sldId id="316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9" autoAdjust="0"/>
    <p:restoredTop sz="70116" autoAdjust="0"/>
  </p:normalViewPr>
  <p:slideViewPr>
    <p:cSldViewPr>
      <p:cViewPr>
        <p:scale>
          <a:sx n="100" d="100"/>
          <a:sy n="100" d="100"/>
        </p:scale>
        <p:origin x="2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FA0-306F-4413-9CBC-3BA55C168B73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258FE-F2E5-45B1-B077-BAB345233D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791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9552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665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4330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55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2603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598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Motorübersetztung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Roboter zu langsam</a:t>
            </a:r>
          </a:p>
          <a:p>
            <a:r>
              <a:rPr lang="de-DE" dirty="0" err="1" smtClean="0">
                <a:sym typeface="Wingdings" panose="05000000000000000000" pitchFamily="2" charset="2"/>
              </a:rPr>
              <a:t>Gesamtgrösse</a:t>
            </a:r>
            <a:r>
              <a:rPr lang="de-DE" dirty="0" smtClean="0">
                <a:sym typeface="Wingdings" panose="05000000000000000000" pitchFamily="2" charset="2"/>
              </a:rPr>
              <a:t>  zu </a:t>
            </a:r>
            <a:r>
              <a:rPr lang="de-DE" dirty="0" err="1" smtClean="0">
                <a:sym typeface="Wingdings" panose="05000000000000000000" pitchFamily="2" charset="2"/>
              </a:rPr>
              <a:t>gross</a:t>
            </a:r>
            <a:r>
              <a:rPr lang="de-DE" dirty="0" smtClean="0">
                <a:sym typeface="Wingdings" panose="05000000000000000000" pitchFamily="2" charset="2"/>
              </a:rPr>
              <a:t>  kleiner Motoren</a:t>
            </a:r>
            <a:r>
              <a:rPr lang="de-DE" baseline="0" dirty="0" smtClean="0">
                <a:sym typeface="Wingdings" panose="05000000000000000000" pitchFamily="2" charset="2"/>
              </a:rPr>
              <a:t> wählen, kleiner Halter, Greifarm aus </a:t>
            </a:r>
            <a:r>
              <a:rPr lang="de-DE" baseline="0" dirty="0" err="1" smtClean="0">
                <a:sym typeface="Wingdings" panose="05000000000000000000" pitchFamily="2" charset="2"/>
              </a:rPr>
              <a:t>Aluminim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0879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1399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842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62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Antrieb:</a:t>
            </a:r>
            <a:r>
              <a:rPr lang="de-DE" baseline="0" dirty="0" smtClean="0"/>
              <a:t> Kraftübertragung via Zahnrad auf Achse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382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Drehung: Kraftübertragung via Schneckenantrieb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750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Ausfahrmechanismus:</a:t>
            </a:r>
            <a:r>
              <a:rPr lang="de-DE" baseline="0" dirty="0" smtClean="0"/>
              <a:t> Bewegung via Riemenantrieb und linear Schienen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518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Hub-Mechanismus:</a:t>
            </a:r>
            <a:r>
              <a:rPr lang="de-DE" baseline="0" dirty="0" smtClean="0"/>
              <a:t> Bewegung via Zahnstange</a:t>
            </a:r>
          </a:p>
          <a:p>
            <a:r>
              <a:rPr lang="de-DE" baseline="0" dirty="0" err="1" smtClean="0"/>
              <a:t>Probleatik</a:t>
            </a:r>
            <a:r>
              <a:rPr lang="de-DE" baseline="0" dirty="0" smtClean="0"/>
              <a:t>: viel Kraft </a:t>
            </a:r>
            <a:r>
              <a:rPr lang="de-DE" baseline="0" dirty="0" smtClean="0">
                <a:sym typeface="Wingdings" panose="05000000000000000000" pitchFamily="2" charset="2"/>
              </a:rPr>
              <a:t> Mögliches Springen über Zähne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08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420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22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584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42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996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4431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199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032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688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61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841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597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345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80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550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 fontScale="90000"/>
          </a:bodyPr>
          <a:lstStyle/>
          <a:p>
            <a:r>
              <a:rPr lang="de-CH" sz="6600" b="1" dirty="0">
                <a:solidFill>
                  <a:schemeClr val="tx1"/>
                </a:solidFill>
              </a:rPr>
              <a:t>Klaus </a:t>
            </a:r>
            <a:r>
              <a:rPr lang="de-CH" sz="6600" b="1" dirty="0"/>
              <a:t>der Leuchtturmbauer </a:t>
            </a:r>
            <a:endParaRPr lang="de-CH" sz="6600" b="1" dirty="0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5050" y="37170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b="1" smtClean="0">
                <a:latin typeface="+mj-lt"/>
              </a:rPr>
              <a:t>Fachpräsentation</a:t>
            </a:r>
            <a:endParaRPr lang="de-CH" sz="2800" b="1" dirty="0">
              <a:latin typeface="+mj-lt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FFDAEC-86A8-0B4A-9724-C92E82CD5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Taster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9/9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2963"/>
            <a:ext cx="4443530" cy="3334732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012160" y="1647964"/>
            <a:ext cx="432048" cy="43204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917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W-</a:t>
            </a:r>
            <a:r>
              <a:rPr lang="de-CH" sz="2400" dirty="0" err="1" smtClean="0">
                <a:latin typeface="Calibri" panose="020F0502020204030204" pitchFamily="34" charset="0"/>
              </a:rPr>
              <a:t>Lan</a:t>
            </a:r>
            <a:r>
              <a:rPr lang="de-CH" sz="2400" dirty="0" smtClean="0">
                <a:latin typeface="Calibri" panose="020F0502020204030204" pitchFamily="34" charset="0"/>
              </a:rPr>
              <a:t> Modul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10/9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2963"/>
            <a:ext cx="4443530" cy="3334732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300192" y="2204864"/>
            <a:ext cx="432048" cy="36004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68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0" y="660402"/>
            <a:ext cx="3126646" cy="2210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71191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Sensoren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11/9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34" b="28835"/>
          <a:stretch/>
        </p:blipFill>
        <p:spPr>
          <a:xfrm>
            <a:off x="935985" y="2742972"/>
            <a:ext cx="4136821" cy="288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76" y="2948657"/>
            <a:ext cx="3152324" cy="2278681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732240" y="2264225"/>
            <a:ext cx="504056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bgerundetes Rechteck 14"/>
          <p:cNvSpPr/>
          <p:nvPr/>
        </p:nvSpPr>
        <p:spPr>
          <a:xfrm>
            <a:off x="6530840" y="3914258"/>
            <a:ext cx="432048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7076599" y="3904914"/>
            <a:ext cx="432048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4" b="23241"/>
          <a:stretch/>
        </p:blipFill>
        <p:spPr>
          <a:xfrm>
            <a:off x="791729" y="2742972"/>
            <a:ext cx="460783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0" y="660402"/>
            <a:ext cx="3126646" cy="2210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71191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Motorentreiber / Printplatten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11/9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7610064" y="1469867"/>
            <a:ext cx="994384" cy="59098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6" y="2421804"/>
            <a:ext cx="4358785" cy="327113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06" y="3054134"/>
            <a:ext cx="3152324" cy="2036364"/>
          </a:xfrm>
          <a:prstGeom prst="rect">
            <a:avLst/>
          </a:prstGeom>
        </p:spPr>
      </p:pic>
      <p:sp>
        <p:nvSpPr>
          <p:cNvPr id="21" name="Abgerundetes Rechteck 20"/>
          <p:cNvSpPr/>
          <p:nvPr/>
        </p:nvSpPr>
        <p:spPr>
          <a:xfrm>
            <a:off x="7026640" y="3354978"/>
            <a:ext cx="1001744" cy="95066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62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14/9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Informatik</a:t>
            </a:r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267015" y="1767165"/>
            <a:ext cx="3517776" cy="4230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Viele kleinere Klassen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Einfacheres Testen/ Fehlersuche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 als </a:t>
            </a:r>
            <a:r>
              <a:rPr kumimoji="0" lang="de-CH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um beide Arten von Motoren gleich anzusteuern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und Lift um Motoren zu koordinieren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RobiConstant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und PinMap, um leicht Anpassungen machen zu können</a:t>
            </a:r>
            <a:endParaRPr kumimoji="0" lang="de-CH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nhaltsplatzhalt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05" y="1219129"/>
            <a:ext cx="5171362" cy="48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15/9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685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Wurden die Anforderungsliste eingehalten?</a:t>
            </a:r>
            <a:endParaRPr lang="de-CH" sz="2800" b="1" dirty="0">
              <a:latin typeface="+mj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Grösse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(Budget</a:t>
            </a:r>
            <a:r>
              <a:rPr lang="de-CH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Gewicht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38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16/9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3" y="1124744"/>
            <a:ext cx="760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Mechanik: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Motorenübersetzung</a:t>
            </a:r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Gesamtgrösse optimieren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7352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17</a:t>
            </a:r>
            <a:r>
              <a:rPr lang="de-CH" sz="1200" dirty="0" smtClean="0">
                <a:latin typeface="Calibri" panose="020F0502020204030204" pitchFamily="34" charset="0"/>
              </a:rPr>
              <a:t>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6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Elektronik: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err="1" smtClean="0"/>
              <a:t>Jhas</a:t>
            </a:r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err="1" smtClean="0"/>
              <a:t>jkavs</a:t>
            </a:r>
            <a:endParaRPr lang="de-CH" dirty="0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52" y="2098441"/>
            <a:ext cx="3156639" cy="42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18/9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749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45630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Informatik: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Direkt mit static Klassen arbeiten (PinMap)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Kommunikation im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Häufigere gegenseitige Kontrollen</a:t>
            </a:r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549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F94173E-04A5-6E4D-B991-28FFD507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/>
          </a:bodyPr>
          <a:lstStyle/>
          <a:p>
            <a:r>
              <a:rPr lang="de-CH" sz="6600" b="1" dirty="0"/>
              <a:t>Demonstration</a:t>
            </a:r>
            <a:endParaRPr lang="de-CH" sz="6600" b="1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>
                <a:latin typeface="Calibri" panose="020F0502020204030204" pitchFamily="34" charset="0"/>
              </a:rPr>
              <a:t>SysP18_</a:t>
            </a:r>
            <a:r>
              <a:rPr lang="de-CH" sz="1200" dirty="0">
                <a:latin typeface="Calibri" panose="020F0502020204030204" pitchFamily="34" charset="0"/>
              </a:rPr>
              <a:t>Team_10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D42DF3-8805-DA44-9170-790CB01E3083}"/>
              </a:ext>
            </a:extLst>
          </p:cNvPr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19/9</a:t>
            </a:r>
            <a:endParaRPr lang="de-CH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CAD2387-56CE-894F-B3B7-96EC9F4B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5" y="1124744"/>
            <a:ext cx="3492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Ablauf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33367" y="1623458"/>
            <a:ext cx="7286133" cy="37651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Einstieg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Mechanik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Elektronik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Informatik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Anforderungsliste</a:t>
            </a:r>
            <a:endParaRPr lang="de-CH" sz="2400" dirty="0" smtClean="0">
              <a:latin typeface="Calibri" panose="020F0502020204030204" pitchFamily="34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Verbesserungs- und Optimierungsmöglichkeiten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Demonstration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Diskussionsrunde</a:t>
            </a:r>
          </a:p>
        </p:txBody>
      </p:sp>
    </p:spTree>
    <p:extLst>
      <p:ext uri="{BB962C8B-B14F-4D97-AF65-F5344CB8AC3E}">
        <p14:creationId xmlns:p14="http://schemas.microsoft.com/office/powerpoint/2010/main" val="8782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F94173E-04A5-6E4D-B991-28FFD507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/>
          </a:bodyPr>
          <a:lstStyle/>
          <a:p>
            <a:r>
              <a:rPr lang="de-CH" sz="6600" b="1" dirty="0"/>
              <a:t>Diskussionsrunde</a:t>
            </a:r>
            <a:endParaRPr lang="de-CH" sz="6600" b="1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 smtClean="0">
                <a:latin typeface="Calibri" panose="020F0502020204030204" pitchFamily="34" charset="0"/>
              </a:rPr>
              <a:t>Meilenstein_M5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>
                <a:latin typeface="Calibri" panose="020F0502020204030204" pitchFamily="34" charset="0"/>
              </a:rPr>
              <a:t>SysP18_</a:t>
            </a:r>
            <a:r>
              <a:rPr lang="de-CH" sz="1200" dirty="0">
                <a:latin typeface="Calibri" panose="020F0502020204030204" pitchFamily="34" charset="0"/>
              </a:rPr>
              <a:t>Team_10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D42DF3-8805-DA44-9170-790CB01E3083}"/>
              </a:ext>
            </a:extLst>
          </p:cNvPr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20/9</a:t>
            </a:r>
            <a:endParaRPr lang="de-CH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3568" y="1582042"/>
            <a:ext cx="626469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Übersicht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2/9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22" y="4726012"/>
            <a:ext cx="2671393" cy="135801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8" y="2980097"/>
            <a:ext cx="2685176" cy="136501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07" y="4736783"/>
            <a:ext cx="2691972" cy="136847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93" y="3003128"/>
            <a:ext cx="2639870" cy="134198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2195736" y="4262717"/>
            <a:ext cx="8846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Antrieb</a:t>
            </a:r>
            <a:endParaRPr lang="de-CH" dirty="0"/>
          </a:p>
        </p:txBody>
      </p:sp>
      <p:sp>
        <p:nvSpPr>
          <p:cNvPr id="16" name="Textfeld 15"/>
          <p:cNvSpPr txBox="1"/>
          <p:nvPr/>
        </p:nvSpPr>
        <p:spPr>
          <a:xfrm>
            <a:off x="6834280" y="5844359"/>
            <a:ext cx="9943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Drehung</a:t>
            </a:r>
            <a:endParaRPr lang="de-CH" dirty="0"/>
          </a:p>
        </p:txBody>
      </p:sp>
      <p:sp>
        <p:nvSpPr>
          <p:cNvPr id="17" name="Textfeld 16"/>
          <p:cNvSpPr txBox="1"/>
          <p:nvPr/>
        </p:nvSpPr>
        <p:spPr>
          <a:xfrm>
            <a:off x="2315036" y="5844359"/>
            <a:ext cx="19463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Hub-Mechanismus</a:t>
            </a:r>
            <a:endParaRPr lang="de-CH" dirty="0"/>
          </a:p>
        </p:txBody>
      </p:sp>
      <p:sp>
        <p:nvSpPr>
          <p:cNvPr id="18" name="Textfeld 17"/>
          <p:cNvSpPr txBox="1"/>
          <p:nvPr/>
        </p:nvSpPr>
        <p:spPr>
          <a:xfrm>
            <a:off x="6856646" y="4259016"/>
            <a:ext cx="21962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Ausfahrmechanismus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01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Antrieb</a:t>
            </a:r>
            <a:endParaRPr lang="de-CH" sz="2400" dirty="0">
              <a:latin typeface="Calibri" panose="020F0502020204030204" pitchFamily="34" charset="0"/>
            </a:endParaRP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3/9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Drehung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4/9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Ausfahrmechanismus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5/9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Hub-Mechanismus</a:t>
            </a:r>
            <a:endParaRPr lang="de-CH" sz="2400" dirty="0">
              <a:latin typeface="Calibri" panose="020F0502020204030204" pitchFamily="34" charset="0"/>
            </a:endParaRP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6/9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6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0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Blockschaltbild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7/9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86" y="2155806"/>
            <a:ext cx="5724128" cy="40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29983 -0.3585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3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Spannungsversorgung / </a:t>
            </a:r>
            <a:r>
              <a:rPr lang="de-CH" sz="2400" dirty="0">
                <a:latin typeface="Calibri" panose="020F0502020204030204" pitchFamily="34" charset="0"/>
              </a:rPr>
              <a:t>F</a:t>
            </a:r>
            <a:r>
              <a:rPr lang="de-CH" sz="2400" dirty="0" smtClean="0">
                <a:latin typeface="Calibri" panose="020F0502020204030204" pitchFamily="34" charset="0"/>
              </a:rPr>
              <a:t>einsicherung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8/9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5868144" y="908720"/>
            <a:ext cx="2160240" cy="38646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68930"/>
            <a:ext cx="5076258" cy="38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359</Words>
  <Application>Microsoft Office PowerPoint</Application>
  <PresentationFormat>Bildschirmpräsentation (4:3)</PresentationFormat>
  <Paragraphs>171</Paragraphs>
  <Slides>20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</vt:lpstr>
      <vt:lpstr>Klaus der Leuchtturmbauer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Demonstration</vt:lpstr>
      <vt:lpstr>Diskussionsrunde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Michi</dc:creator>
  <cp:lastModifiedBy>Stoffel Mauro</cp:lastModifiedBy>
  <cp:revision>289</cp:revision>
  <dcterms:created xsi:type="dcterms:W3CDTF">2015-05-23T08:14:11Z</dcterms:created>
  <dcterms:modified xsi:type="dcterms:W3CDTF">2018-06-25T10:03:15Z</dcterms:modified>
</cp:coreProperties>
</file>